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1CC119-8204-462C-AEFB-240225D558BB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8EF3FC-1A96-450C-9628-AE080DD48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9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49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895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67082" y="4113509"/>
            <a:ext cx="1016923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rgbClr val="FFFF00"/>
                </a:solidFill>
              </a:rPr>
              <a:t>NOMBRE DE LA PONENCIA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7082" y="5057487"/>
            <a:ext cx="101692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rgbClr val="00B0F0"/>
                </a:solidFill>
              </a:rPr>
              <a:t>NOMBRE DEL PONENTE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85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75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Director UADMON</cp:lastModifiedBy>
  <cp:revision>2</cp:revision>
  <dcterms:created xsi:type="dcterms:W3CDTF">2022-05-19T13:38:50Z</dcterms:created>
  <dcterms:modified xsi:type="dcterms:W3CDTF">2022-08-11T22:29:41Z</dcterms:modified>
</cp:coreProperties>
</file>